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1"/>
  </p:notesMasterIdLst>
  <p:sldIdLst>
    <p:sldId id="256" r:id="rId2"/>
    <p:sldId id="320" r:id="rId3"/>
    <p:sldId id="290" r:id="rId4"/>
    <p:sldId id="291" r:id="rId5"/>
    <p:sldId id="292" r:id="rId6"/>
    <p:sldId id="293" r:id="rId7"/>
    <p:sldId id="321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18" r:id="rId18"/>
    <p:sldId id="303" r:id="rId19"/>
    <p:sldId id="304" r:id="rId20"/>
    <p:sldId id="305" r:id="rId21"/>
    <p:sldId id="306" r:id="rId22"/>
    <p:sldId id="307" r:id="rId23"/>
    <p:sldId id="308" r:id="rId24"/>
    <p:sldId id="319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277" r:id="rId35"/>
    <p:sldId id="258" r:id="rId36"/>
    <p:sldId id="259" r:id="rId37"/>
    <p:sldId id="260" r:id="rId38"/>
    <p:sldId id="273" r:id="rId39"/>
    <p:sldId id="261" r:id="rId40"/>
    <p:sldId id="274" r:id="rId41"/>
    <p:sldId id="262" r:id="rId42"/>
    <p:sldId id="275" r:id="rId43"/>
    <p:sldId id="263" r:id="rId44"/>
    <p:sldId id="276" r:id="rId45"/>
    <p:sldId id="264" r:id="rId46"/>
    <p:sldId id="266" r:id="rId47"/>
    <p:sldId id="267" r:id="rId48"/>
    <p:sldId id="278" r:id="rId49"/>
    <p:sldId id="279" r:id="rId50"/>
    <p:sldId id="280" r:id="rId51"/>
    <p:sldId id="281" r:id="rId52"/>
    <p:sldId id="282" r:id="rId53"/>
    <p:sldId id="283" r:id="rId54"/>
    <p:sldId id="286" r:id="rId55"/>
    <p:sldId id="287" r:id="rId56"/>
    <p:sldId id="284" r:id="rId57"/>
    <p:sldId id="285" r:id="rId58"/>
    <p:sldId id="288" r:id="rId59"/>
    <p:sldId id="289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727" autoAdjust="0"/>
  </p:normalViewPr>
  <p:slideViewPr>
    <p:cSldViewPr>
      <p:cViewPr>
        <p:scale>
          <a:sx n="94" d="100"/>
          <a:sy n="94" d="100"/>
        </p:scale>
        <p:origin x="-128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D1F04-7AAB-4301-AC1F-5CD5F6DB9DDA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6B38F-ED58-4A61-BAC5-AA9037E19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0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6B38F-ED58-4A61-BAC5-AA9037E1968F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7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04BAE78-57A5-460A-B152-185149DB52A9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7422C96-589B-4D38-B459-8A4920B4BC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Pre-Computer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Microsoft Word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953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Insert, Merge, and Split Paragraph </a:t>
            </a:r>
            <a:r>
              <a:rPr lang="ar-JO" dirty="0" smtClean="0"/>
              <a:t>ادراج، دمج، تقسيم الفقرات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Insert paragraph (</a:t>
            </a:r>
            <a:r>
              <a:rPr lang="ar-JO" dirty="0" smtClean="0"/>
              <a:t>ادراج فقرة</a:t>
            </a:r>
            <a:r>
              <a:rPr lang="en-US" dirty="0" smtClean="0"/>
              <a:t>): Enter (</a:t>
            </a:r>
            <a:r>
              <a:rPr lang="ar-JO" dirty="0"/>
              <a:t>مفتاح </a:t>
            </a:r>
            <a:r>
              <a:rPr lang="ar-JO" dirty="0" smtClean="0"/>
              <a:t>الادخال</a:t>
            </a:r>
            <a:r>
              <a:rPr lang="en-US" dirty="0" smtClean="0"/>
              <a:t>)</a:t>
            </a:r>
          </a:p>
          <a:p>
            <a:r>
              <a:rPr lang="en-US" dirty="0" smtClean="0"/>
              <a:t>Split paragraph (</a:t>
            </a:r>
            <a:r>
              <a:rPr lang="ar-JO" dirty="0" smtClean="0"/>
              <a:t>تقسيم فقرة</a:t>
            </a:r>
            <a:r>
              <a:rPr lang="en-US" dirty="0" smtClean="0"/>
              <a:t>): position the insertion point where you want to break the paragraph and press Enter</a:t>
            </a:r>
          </a:p>
          <a:p>
            <a:pPr algn="r" rtl="1"/>
            <a:r>
              <a:rPr lang="ar-JO" dirty="0" smtClean="0"/>
              <a:t>ضع المؤشر عند النقطة التي تريد البدء الفقرة الجديدة عندها ثم اضغط مفتاح الادخال </a:t>
            </a:r>
            <a:r>
              <a:rPr lang="en-US" dirty="0" smtClean="0"/>
              <a:t>  Enter</a:t>
            </a:r>
          </a:p>
          <a:p>
            <a:r>
              <a:rPr lang="en-US" dirty="0" smtClean="0"/>
              <a:t>Merge paragraph (</a:t>
            </a:r>
            <a:r>
              <a:rPr lang="ar-JO" dirty="0" smtClean="0"/>
              <a:t>دمج فقرتين</a:t>
            </a:r>
            <a:r>
              <a:rPr lang="en-US" dirty="0" smtClean="0"/>
              <a:t>): position the insertion point at the beginning of the second paragraph and press </a:t>
            </a:r>
            <a:r>
              <a:rPr lang="en-US" dirty="0"/>
              <a:t>Backspace</a:t>
            </a:r>
            <a:endParaRPr lang="en-US" dirty="0" smtClean="0"/>
          </a:p>
          <a:p>
            <a:pPr algn="r" rtl="1"/>
            <a:r>
              <a:rPr lang="ar-JO" dirty="0" smtClean="0"/>
              <a:t>ضع </a:t>
            </a:r>
            <a:r>
              <a:rPr lang="ar-JO" dirty="0"/>
              <a:t>المؤشر عند </a:t>
            </a:r>
            <a:r>
              <a:rPr lang="ar-JO" dirty="0" smtClean="0"/>
              <a:t>بداية الفقرة الثانية ثم </a:t>
            </a:r>
            <a:r>
              <a:rPr lang="ar-JO" dirty="0"/>
              <a:t>اضغط مفتاح </a:t>
            </a:r>
            <a:r>
              <a:rPr lang="en-US" dirty="0" smtClean="0"/>
              <a:t>Backspace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214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 </a:t>
            </a:r>
            <a:r>
              <a:rPr lang="en-US" dirty="0" smtClean="0"/>
              <a:t>Overtype text </a:t>
            </a:r>
            <a:r>
              <a:rPr lang="ar-JO" dirty="0" smtClean="0"/>
              <a:t>الكتابة فوق النص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Right click on status bar</a:t>
            </a:r>
          </a:p>
          <a:p>
            <a:pPr algn="r" rtl="1"/>
            <a:r>
              <a:rPr lang="ar-JO" dirty="0" smtClean="0"/>
              <a:t>انقر بزر الفأرة الايمن على شريط الحالة</a:t>
            </a:r>
            <a:endParaRPr lang="en-US" dirty="0" smtClean="0"/>
          </a:p>
          <a:p>
            <a:r>
              <a:rPr lang="en-US" dirty="0" smtClean="0"/>
              <a:t>Select Overtype</a:t>
            </a:r>
            <a:endParaRPr lang="ar-JO" dirty="0"/>
          </a:p>
          <a:p>
            <a:pPr algn="r" rtl="1"/>
            <a:r>
              <a:rPr lang="ar-JO" dirty="0" smtClean="0"/>
              <a:t>اختر كتابة فوقية </a:t>
            </a:r>
            <a:r>
              <a:rPr lang="en-US" dirty="0" smtClean="0"/>
              <a:t>Overtype</a:t>
            </a:r>
          </a:p>
          <a:p>
            <a:r>
              <a:rPr lang="en-US" dirty="0" smtClean="0"/>
              <a:t>Click insert on the status bar to switch to overtype mode</a:t>
            </a:r>
          </a:p>
          <a:p>
            <a:pPr algn="r" rtl="1"/>
            <a:r>
              <a:rPr lang="ar-JO" dirty="0" smtClean="0"/>
              <a:t>انقر ادراج </a:t>
            </a:r>
            <a:r>
              <a:rPr lang="en-US" dirty="0" smtClean="0"/>
              <a:t>insert</a:t>
            </a:r>
            <a:r>
              <a:rPr lang="ar-JO" dirty="0" smtClean="0"/>
              <a:t> من شريط الحالة فتتغير الى كتابة فوقية </a:t>
            </a:r>
            <a:r>
              <a:rPr lang="en-US" dirty="0" smtClean="0"/>
              <a:t>overtype</a:t>
            </a:r>
          </a:p>
          <a:p>
            <a:r>
              <a:rPr lang="en-US" dirty="0"/>
              <a:t>Click </a:t>
            </a:r>
            <a:r>
              <a:rPr lang="en-US" dirty="0" smtClean="0"/>
              <a:t>overtype on </a:t>
            </a:r>
            <a:r>
              <a:rPr lang="en-US" dirty="0"/>
              <a:t>the status bar to </a:t>
            </a:r>
            <a:r>
              <a:rPr lang="en-US" dirty="0" smtClean="0"/>
              <a:t>switch </a:t>
            </a:r>
            <a:r>
              <a:rPr lang="en-US" dirty="0"/>
              <a:t>to </a:t>
            </a:r>
            <a:r>
              <a:rPr lang="en-US" dirty="0" smtClean="0"/>
              <a:t>insert mode</a:t>
            </a:r>
          </a:p>
          <a:p>
            <a:pPr algn="r" rtl="1"/>
            <a:r>
              <a:rPr lang="ar-JO" dirty="0" smtClean="0"/>
              <a:t>انقر </a:t>
            </a:r>
            <a:r>
              <a:rPr lang="ar-JO" dirty="0"/>
              <a:t>كتابة فوقية </a:t>
            </a:r>
            <a:r>
              <a:rPr lang="en-US" dirty="0" smtClean="0"/>
              <a:t>overtype</a:t>
            </a:r>
            <a:r>
              <a:rPr lang="ar-JO" dirty="0" smtClean="0"/>
              <a:t> من </a:t>
            </a:r>
            <a:r>
              <a:rPr lang="ar-JO" dirty="0"/>
              <a:t>شريط الحالة فتتغير </a:t>
            </a:r>
            <a:r>
              <a:rPr lang="ar-JO" dirty="0" smtClean="0"/>
              <a:t>الى</a:t>
            </a:r>
            <a:r>
              <a:rPr lang="en-US" dirty="0" smtClean="0"/>
              <a:t> </a:t>
            </a:r>
            <a:r>
              <a:rPr lang="ar-JO" dirty="0"/>
              <a:t>ادراج </a:t>
            </a:r>
            <a:r>
              <a:rPr lang="en-US" dirty="0"/>
              <a:t>insert</a:t>
            </a:r>
            <a:r>
              <a:rPr lang="ar-JO" dirty="0"/>
              <a:t> 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386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Paragraph Orientation </a:t>
            </a:r>
            <a:r>
              <a:rPr lang="ar-JO" dirty="0" smtClean="0"/>
              <a:t>اعداد فقرة عربية ولاتينية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Home Tab</a:t>
            </a:r>
          </a:p>
          <a:p>
            <a:r>
              <a:rPr lang="en-US" dirty="0" smtClean="0"/>
              <a:t>Paragraph</a:t>
            </a:r>
          </a:p>
          <a:p>
            <a:r>
              <a:rPr lang="en-US" dirty="0" smtClean="0"/>
              <a:t>Arabic Paragraph     or ctrl + shift</a:t>
            </a:r>
          </a:p>
          <a:p>
            <a:r>
              <a:rPr lang="en-US" dirty="0" smtClean="0"/>
              <a:t>Latin Paragraph</a:t>
            </a:r>
            <a:r>
              <a:rPr lang="en-US" dirty="0"/>
              <a:t> </a:t>
            </a:r>
            <a:r>
              <a:rPr lang="en-US" dirty="0" smtClean="0"/>
              <a:t>     or ctrl </a:t>
            </a:r>
            <a:r>
              <a:rPr lang="en-US" dirty="0"/>
              <a:t>+ shift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749" y="3434120"/>
            <a:ext cx="410051" cy="375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976920"/>
            <a:ext cx="372341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2546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 a document </a:t>
            </a:r>
            <a:r>
              <a:rPr lang="ar-JO" dirty="0" smtClean="0"/>
              <a:t>حفظ المستند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en-US" dirty="0" smtClean="0"/>
              <a:t>File Tab</a:t>
            </a:r>
          </a:p>
          <a:p>
            <a:r>
              <a:rPr lang="en-US" dirty="0" smtClean="0"/>
              <a:t>Save As / Save </a:t>
            </a:r>
            <a:r>
              <a:rPr lang="ar-JO" dirty="0" smtClean="0"/>
              <a:t>حفظ / حفظ باسم</a:t>
            </a:r>
            <a:endParaRPr lang="en-US" dirty="0" smtClean="0"/>
          </a:p>
          <a:p>
            <a:r>
              <a:rPr lang="en-US" dirty="0" smtClean="0"/>
              <a:t>Select save destination</a:t>
            </a:r>
            <a:r>
              <a:rPr lang="ar-JO" dirty="0" smtClean="0"/>
              <a:t> اختر مكان التخزين </a:t>
            </a:r>
            <a:endParaRPr lang="en-US" dirty="0" smtClean="0"/>
          </a:p>
          <a:p>
            <a:r>
              <a:rPr lang="en-US" dirty="0" smtClean="0"/>
              <a:t>File Name </a:t>
            </a:r>
            <a:r>
              <a:rPr lang="ar-JO" dirty="0" smtClean="0"/>
              <a:t>اسم الملف</a:t>
            </a:r>
          </a:p>
          <a:p>
            <a:r>
              <a:rPr lang="en-US" dirty="0" smtClean="0"/>
              <a:t>Click Save </a:t>
            </a:r>
            <a:r>
              <a:rPr lang="ar-JO" dirty="0" smtClean="0"/>
              <a:t>اضغط على حفظ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4495800"/>
            <a:ext cx="7772401" cy="352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5509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Files </a:t>
            </a:r>
            <a:r>
              <a:rPr lang="ar-JO" dirty="0" smtClean="0"/>
              <a:t>اغلاق الملفات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File Tab</a:t>
            </a:r>
          </a:p>
          <a:p>
            <a:r>
              <a:rPr lang="en-US" dirty="0" smtClean="0"/>
              <a:t>Close</a:t>
            </a:r>
          </a:p>
          <a:p>
            <a:endParaRPr lang="en-US" dirty="0"/>
          </a:p>
          <a:p>
            <a:r>
              <a:rPr lang="en-US" u="sng" dirty="0" smtClean="0"/>
              <a:t>OR</a:t>
            </a:r>
          </a:p>
          <a:p>
            <a:endParaRPr lang="en-US" dirty="0"/>
          </a:p>
          <a:p>
            <a:r>
              <a:rPr lang="en-US" dirty="0" smtClean="0"/>
              <a:t>Click on             in title bar </a:t>
            </a:r>
            <a:r>
              <a:rPr lang="ar-JO" dirty="0" smtClean="0"/>
              <a:t>شريط العنوان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90800"/>
            <a:ext cx="1143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4286250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5846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Close Microsoft Word </a:t>
            </a:r>
            <a:r>
              <a:rPr lang="ar-JO" dirty="0" smtClean="0"/>
              <a:t>اغلاق تطبيق معالج النصوص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File Tab</a:t>
            </a:r>
          </a:p>
          <a:p>
            <a:r>
              <a:rPr lang="en-US" dirty="0" smtClean="0"/>
              <a:t>Exit</a:t>
            </a:r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14600"/>
            <a:ext cx="181707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4656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File </a:t>
            </a:r>
            <a:r>
              <a:rPr lang="ar-JO" dirty="0" smtClean="0"/>
              <a:t>فتح ملف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en-US" dirty="0" smtClean="0"/>
              <a:t>File Tab</a:t>
            </a:r>
          </a:p>
          <a:p>
            <a:r>
              <a:rPr lang="en-US" dirty="0" smtClean="0"/>
              <a:t>Open </a:t>
            </a:r>
            <a:r>
              <a:rPr lang="ar-JO" dirty="0" smtClean="0"/>
              <a:t>فتح</a:t>
            </a:r>
            <a:endParaRPr lang="en-US" dirty="0" smtClean="0"/>
          </a:p>
          <a:p>
            <a:r>
              <a:rPr lang="en-US" dirty="0"/>
              <a:t>Select </a:t>
            </a:r>
            <a:r>
              <a:rPr lang="en-US" dirty="0" smtClean="0"/>
              <a:t>open destination</a:t>
            </a:r>
            <a:r>
              <a:rPr lang="ar-JO" dirty="0" smtClean="0"/>
              <a:t> </a:t>
            </a:r>
            <a:r>
              <a:rPr lang="ar-JO" dirty="0"/>
              <a:t>اختر مكان </a:t>
            </a:r>
            <a:r>
              <a:rPr lang="ar-JO" dirty="0" smtClean="0"/>
              <a:t>وجود الملف المراد فتحه </a:t>
            </a:r>
          </a:p>
          <a:p>
            <a:r>
              <a:rPr lang="en-US" dirty="0" smtClean="0"/>
              <a:t>Click on Open </a:t>
            </a:r>
            <a:r>
              <a:rPr lang="ar-JO" dirty="0" smtClean="0"/>
              <a:t>فتح</a:t>
            </a:r>
            <a:endParaRPr lang="en-US" dirty="0"/>
          </a:p>
          <a:p>
            <a:endParaRPr lang="ar-JO" dirty="0" smtClean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514600"/>
            <a:ext cx="14957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4404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Text </a:t>
            </a:r>
            <a:r>
              <a:rPr lang="en-US" dirty="0" smtClean="0"/>
              <a:t>Processing</a:t>
            </a:r>
            <a:br>
              <a:rPr lang="en-US" dirty="0" smtClean="0"/>
            </a:br>
            <a:r>
              <a:rPr lang="ar-JO" dirty="0" smtClean="0"/>
              <a:t>معالجة النص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753517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Text </a:t>
            </a:r>
            <a:r>
              <a:rPr lang="ar-JO" dirty="0" smtClean="0"/>
              <a:t>تحديد النصوص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Select part of word </a:t>
            </a:r>
            <a:r>
              <a:rPr lang="ar-JO" dirty="0" smtClean="0"/>
              <a:t>تحديد جزء من كلمة</a:t>
            </a:r>
            <a:endParaRPr lang="en-US" dirty="0" smtClean="0"/>
          </a:p>
          <a:p>
            <a:r>
              <a:rPr lang="en-US" dirty="0" smtClean="0"/>
              <a:t>Cancel a selection </a:t>
            </a:r>
            <a:r>
              <a:rPr lang="ar-JO" dirty="0"/>
              <a:t>ا</a:t>
            </a:r>
            <a:r>
              <a:rPr lang="ar-JO" dirty="0" smtClean="0"/>
              <a:t>لغاء التحديد</a:t>
            </a:r>
          </a:p>
          <a:p>
            <a:r>
              <a:rPr lang="en-US" dirty="0" smtClean="0"/>
              <a:t>Select a word </a:t>
            </a:r>
            <a:r>
              <a:rPr lang="ar-JO" dirty="0" smtClean="0"/>
              <a:t>تحديد كلمة</a:t>
            </a:r>
            <a:endParaRPr lang="en-US" dirty="0" smtClean="0"/>
          </a:p>
          <a:p>
            <a:r>
              <a:rPr lang="en-US" dirty="0" smtClean="0"/>
              <a:t>Select a paragraph </a:t>
            </a:r>
            <a:r>
              <a:rPr lang="ar-JO" dirty="0" smtClean="0"/>
              <a:t>تحديد فقرة</a:t>
            </a:r>
            <a:endParaRPr lang="en-US" dirty="0" smtClean="0"/>
          </a:p>
          <a:p>
            <a:r>
              <a:rPr lang="en-US" dirty="0" smtClean="0"/>
              <a:t>Select an entire document </a:t>
            </a:r>
            <a:r>
              <a:rPr lang="ar-JO" dirty="0" smtClean="0"/>
              <a:t>تحديد مستند باكمله</a:t>
            </a:r>
            <a:endParaRPr lang="en-US" dirty="0" smtClean="0"/>
          </a:p>
          <a:p>
            <a:r>
              <a:rPr lang="en-US" dirty="0" smtClean="0"/>
              <a:t>Select a string of words </a:t>
            </a:r>
            <a:r>
              <a:rPr lang="ar-JO" dirty="0" smtClean="0"/>
              <a:t>تحديد مجموعة متقاربة من الكلمات</a:t>
            </a:r>
            <a:endParaRPr lang="en-US" dirty="0" smtClean="0"/>
          </a:p>
          <a:p>
            <a:r>
              <a:rPr lang="en-US" dirty="0" smtClean="0"/>
              <a:t>Select a sentence </a:t>
            </a:r>
            <a:r>
              <a:rPr lang="ar-JO" dirty="0" smtClean="0"/>
              <a:t>تحديد جملة</a:t>
            </a:r>
            <a:endParaRPr lang="en-US" dirty="0" smtClean="0"/>
          </a:p>
          <a:p>
            <a:r>
              <a:rPr lang="en-US" dirty="0" smtClean="0"/>
              <a:t>Select different parts of the text </a:t>
            </a:r>
            <a:r>
              <a:rPr lang="ar-JO" dirty="0"/>
              <a:t>تحديد اجزاء متفرقة من النص</a:t>
            </a:r>
            <a:endParaRPr lang="en-US" dirty="0" smtClean="0"/>
          </a:p>
          <a:p>
            <a:r>
              <a:rPr lang="en-US" dirty="0" smtClean="0"/>
              <a:t>Select portion of text </a:t>
            </a:r>
            <a:r>
              <a:rPr lang="ar-JO" dirty="0" smtClean="0"/>
              <a:t>تحديد جزء من النص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51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Deleting and Replacing Text </a:t>
            </a:r>
            <a:r>
              <a:rPr lang="ar-JO" dirty="0" smtClean="0"/>
              <a:t>حذف واستبدال نص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Delete text </a:t>
            </a:r>
            <a:r>
              <a:rPr lang="ar-JO" dirty="0" smtClean="0"/>
              <a:t>حذف نص</a:t>
            </a:r>
            <a:endParaRPr lang="en-US" dirty="0" smtClean="0"/>
          </a:p>
          <a:p>
            <a:pPr lvl="1"/>
            <a:r>
              <a:rPr lang="en-US" dirty="0" smtClean="0"/>
              <a:t>Click on Text to delete </a:t>
            </a:r>
            <a:endParaRPr lang="ar-JO" dirty="0" smtClean="0"/>
          </a:p>
          <a:p>
            <a:pPr lvl="1" algn="l"/>
            <a:r>
              <a:rPr lang="ar-JO" dirty="0" smtClean="0"/>
              <a:t>حدد النص الذي تريد حذفه</a:t>
            </a:r>
            <a:endParaRPr lang="en-US" dirty="0" smtClean="0"/>
          </a:p>
          <a:p>
            <a:pPr lvl="1"/>
            <a:r>
              <a:rPr lang="en-US" dirty="0" smtClean="0"/>
              <a:t>Click delete on keyboard </a:t>
            </a:r>
            <a:endParaRPr lang="ar-JO" dirty="0" smtClean="0"/>
          </a:p>
          <a:p>
            <a:pPr marL="4452938" lvl="1" indent="-182563" algn="r" defTabSz="801688" rtl="1">
              <a:tabLst>
                <a:tab pos="4459288" algn="l"/>
              </a:tabLst>
            </a:pPr>
            <a:r>
              <a:rPr lang="ar-JO" dirty="0" smtClean="0"/>
              <a:t>اضغط زر </a:t>
            </a:r>
            <a:r>
              <a:rPr lang="en-US" dirty="0" smtClean="0"/>
              <a:t>Delete</a:t>
            </a:r>
            <a:r>
              <a:rPr lang="ar-JO" dirty="0" smtClean="0"/>
              <a:t> من لوحة المفاتيح</a:t>
            </a:r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Replace Text </a:t>
            </a:r>
            <a:r>
              <a:rPr lang="ar-JO" dirty="0" smtClean="0"/>
              <a:t>استبدال نص</a:t>
            </a:r>
            <a:endParaRPr lang="en-US" dirty="0" smtClean="0"/>
          </a:p>
          <a:p>
            <a:pPr lvl="1"/>
            <a:r>
              <a:rPr lang="en-US" dirty="0" smtClean="0"/>
              <a:t>Click on Text to replace </a:t>
            </a:r>
            <a:endParaRPr lang="ar-JO" dirty="0" smtClean="0"/>
          </a:p>
          <a:p>
            <a:pPr lvl="1"/>
            <a:r>
              <a:rPr lang="ar-JO" dirty="0"/>
              <a:t>حدد النص الذي تريد </a:t>
            </a:r>
            <a:r>
              <a:rPr lang="ar-JO" dirty="0" smtClean="0"/>
              <a:t>استبداله</a:t>
            </a:r>
            <a:endParaRPr lang="en-US" dirty="0" smtClean="0"/>
          </a:p>
          <a:p>
            <a:pPr lvl="1"/>
            <a:r>
              <a:rPr lang="en-US" dirty="0" smtClean="0"/>
              <a:t>Type the new text</a:t>
            </a:r>
            <a:endParaRPr lang="ar-JO" dirty="0" smtClean="0"/>
          </a:p>
          <a:p>
            <a:pPr lvl="1"/>
            <a:r>
              <a:rPr lang="ar-JO" dirty="0" smtClean="0"/>
              <a:t>اطبع النص الجديد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7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Word 2010 </a:t>
            </a:r>
            <a:r>
              <a:rPr lang="en-US" dirty="0" smtClean="0"/>
              <a:t>window</a:t>
            </a:r>
            <a:br>
              <a:rPr lang="en-US" dirty="0" smtClean="0"/>
            </a:br>
            <a:r>
              <a:rPr lang="ar-JO" smtClean="0"/>
              <a:t>نافذة </a:t>
            </a:r>
            <a:r>
              <a:rPr lang="ar-JO"/>
              <a:t>معالج </a:t>
            </a:r>
            <a:r>
              <a:rPr lang="ar-JO" smtClean="0"/>
              <a:t>النصوص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65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Text </a:t>
            </a:r>
            <a:r>
              <a:rPr lang="ar-JO" dirty="0" smtClean="0"/>
              <a:t>نسخ النص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Home </a:t>
            </a:r>
            <a:r>
              <a:rPr lang="ar-JO" dirty="0" smtClean="0"/>
              <a:t>الصفحة الرئيسية</a:t>
            </a:r>
            <a:endParaRPr lang="en-US" dirty="0" smtClean="0"/>
          </a:p>
          <a:p>
            <a:r>
              <a:rPr lang="en-US" dirty="0" smtClean="0"/>
              <a:t>Clipboard </a:t>
            </a:r>
            <a:r>
              <a:rPr lang="ar-JO" dirty="0" smtClean="0"/>
              <a:t>الحافظة</a:t>
            </a:r>
            <a:endParaRPr lang="en-US" dirty="0" smtClean="0"/>
          </a:p>
          <a:p>
            <a:r>
              <a:rPr lang="en-US" dirty="0" smtClean="0"/>
              <a:t>Copy</a:t>
            </a:r>
            <a:r>
              <a:rPr lang="ar-JO" dirty="0" smtClean="0"/>
              <a:t> </a:t>
            </a:r>
            <a:r>
              <a:rPr lang="en-US" dirty="0" smtClean="0"/>
              <a:t> </a:t>
            </a:r>
            <a:r>
              <a:rPr lang="ar-JO" dirty="0" smtClean="0"/>
              <a:t>نسخ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Home </a:t>
            </a:r>
            <a:r>
              <a:rPr lang="ar-JO" dirty="0" smtClean="0"/>
              <a:t> </a:t>
            </a:r>
            <a:r>
              <a:rPr lang="ar-JO" dirty="0"/>
              <a:t>الصفحة الرئيسية</a:t>
            </a:r>
            <a:endParaRPr lang="en-US" dirty="0" smtClean="0"/>
          </a:p>
          <a:p>
            <a:r>
              <a:rPr lang="en-US" dirty="0" smtClean="0"/>
              <a:t>Clipboard </a:t>
            </a:r>
            <a:r>
              <a:rPr lang="ar-JO" dirty="0"/>
              <a:t>الحافظة</a:t>
            </a:r>
            <a:endParaRPr lang="en-US" dirty="0" smtClean="0"/>
          </a:p>
          <a:p>
            <a:r>
              <a:rPr lang="en-US" dirty="0" smtClean="0"/>
              <a:t>Paste </a:t>
            </a:r>
            <a:r>
              <a:rPr lang="ar-JO" dirty="0" smtClean="0"/>
              <a:t>لصق</a:t>
            </a:r>
          </a:p>
          <a:p>
            <a:endParaRPr lang="ar-J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16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Clipboard </a:t>
            </a:r>
            <a:r>
              <a:rPr lang="ar-JO" dirty="0"/>
              <a:t>الحافظة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Home </a:t>
            </a:r>
            <a:r>
              <a:rPr lang="ar-JO" dirty="0"/>
              <a:t>الصفحة الرئيسية</a:t>
            </a:r>
            <a:endParaRPr lang="en-US" dirty="0"/>
          </a:p>
          <a:p>
            <a:r>
              <a:rPr lang="en-US" dirty="0"/>
              <a:t>Clipboard </a:t>
            </a:r>
            <a:r>
              <a:rPr lang="ar-JO" dirty="0" smtClean="0"/>
              <a:t>الحافظة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Paste</a:t>
            </a:r>
          </a:p>
          <a:p>
            <a:r>
              <a:rPr lang="en-US" dirty="0" smtClean="0"/>
              <a:t>Paste All</a:t>
            </a:r>
          </a:p>
          <a:p>
            <a:r>
              <a:rPr lang="en-US" dirty="0" smtClean="0"/>
              <a:t>Clear All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19425"/>
            <a:ext cx="4857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509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Text </a:t>
            </a:r>
            <a:r>
              <a:rPr lang="ar-JO" dirty="0" smtClean="0"/>
              <a:t>نقل النص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Home </a:t>
            </a:r>
            <a:r>
              <a:rPr lang="ar-JO" dirty="0"/>
              <a:t>الصفحة الرئيسية</a:t>
            </a:r>
            <a:endParaRPr lang="en-US" dirty="0"/>
          </a:p>
          <a:p>
            <a:r>
              <a:rPr lang="en-US" dirty="0"/>
              <a:t>Clipboard </a:t>
            </a:r>
            <a:r>
              <a:rPr lang="ar-JO" dirty="0"/>
              <a:t>الحافظة</a:t>
            </a:r>
            <a:endParaRPr lang="en-US" dirty="0"/>
          </a:p>
          <a:p>
            <a:r>
              <a:rPr lang="en-US" dirty="0" smtClean="0"/>
              <a:t>Cut </a:t>
            </a:r>
            <a:r>
              <a:rPr lang="ar-JO" dirty="0" smtClean="0"/>
              <a:t>قص</a:t>
            </a:r>
            <a:endParaRPr lang="en-US" dirty="0"/>
          </a:p>
          <a:p>
            <a:endParaRPr lang="en-US" dirty="0"/>
          </a:p>
          <a:p>
            <a:r>
              <a:rPr lang="en-US" dirty="0"/>
              <a:t>Home </a:t>
            </a:r>
            <a:r>
              <a:rPr lang="ar-JO" dirty="0"/>
              <a:t> الصفحة الرئيسية</a:t>
            </a:r>
            <a:endParaRPr lang="en-US" dirty="0"/>
          </a:p>
          <a:p>
            <a:r>
              <a:rPr lang="en-US" dirty="0"/>
              <a:t>Clipboard </a:t>
            </a:r>
            <a:r>
              <a:rPr lang="ar-JO" dirty="0"/>
              <a:t>الحافظة</a:t>
            </a:r>
            <a:endParaRPr lang="en-US" dirty="0"/>
          </a:p>
          <a:p>
            <a:r>
              <a:rPr lang="en-US" dirty="0"/>
              <a:t>Paste </a:t>
            </a:r>
            <a:r>
              <a:rPr lang="ar-JO" dirty="0"/>
              <a:t>لصق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Undo &amp; Redo </a:t>
            </a:r>
            <a:r>
              <a:rPr lang="ar-JO" dirty="0" smtClean="0"/>
              <a:t>التراجع عن والاعادة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en-US" dirty="0" smtClean="0"/>
              <a:t>Undo</a:t>
            </a:r>
          </a:p>
          <a:p>
            <a:endParaRPr lang="en-US" dirty="0"/>
          </a:p>
          <a:p>
            <a:r>
              <a:rPr lang="en-US" dirty="0" smtClean="0"/>
              <a:t>Undo several actions</a:t>
            </a:r>
          </a:p>
          <a:p>
            <a:r>
              <a:rPr lang="ar-JO" dirty="0" smtClean="0"/>
              <a:t>التراجع عن عدة اجراءات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Redo 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04034"/>
            <a:ext cx="561975" cy="613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987040"/>
            <a:ext cx="1245947" cy="2466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867400"/>
            <a:ext cx="4953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548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Text </a:t>
            </a:r>
            <a:r>
              <a:rPr lang="en-US" dirty="0" smtClean="0"/>
              <a:t>Formatting</a:t>
            </a:r>
            <a:br>
              <a:rPr lang="en-US" dirty="0" smtClean="0"/>
            </a:br>
            <a:r>
              <a:rPr lang="ar-JO" dirty="0" smtClean="0"/>
              <a:t>تنسيق </a:t>
            </a:r>
            <a:r>
              <a:rPr lang="ar-JO" dirty="0"/>
              <a:t>النصوص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27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 Style </a:t>
            </a:r>
            <a:r>
              <a:rPr lang="ar-JO" dirty="0" smtClean="0"/>
              <a:t>نمط الخط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en-US" dirty="0" smtClean="0"/>
              <a:t>Bold</a:t>
            </a:r>
          </a:p>
          <a:p>
            <a:r>
              <a:rPr lang="en-US" dirty="0" smtClean="0"/>
              <a:t>Italic</a:t>
            </a:r>
          </a:p>
          <a:p>
            <a:r>
              <a:rPr lang="en-US" dirty="0" smtClean="0"/>
              <a:t>Underline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37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Mini Toolbar </a:t>
            </a:r>
            <a:r>
              <a:rPr lang="ar-JO" dirty="0" smtClean="0"/>
              <a:t>شريط الادوات المصغر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en-US" dirty="0" smtClean="0"/>
              <a:t>Select Text </a:t>
            </a:r>
            <a:r>
              <a:rPr lang="ar-JO" dirty="0" smtClean="0"/>
              <a:t>تحديد نص</a:t>
            </a:r>
            <a:endParaRPr lang="en-US" dirty="0" smtClean="0"/>
          </a:p>
          <a:p>
            <a:r>
              <a:rPr lang="en-US" dirty="0" smtClean="0"/>
              <a:t>Mini Toolbar will appear automatically</a:t>
            </a:r>
            <a:endParaRPr lang="ar-JO" dirty="0" smtClean="0"/>
          </a:p>
          <a:p>
            <a:r>
              <a:rPr lang="en-US" dirty="0" smtClean="0"/>
              <a:t> </a:t>
            </a:r>
            <a:r>
              <a:rPr lang="ar-JO" dirty="0"/>
              <a:t>شريط الادوات </a:t>
            </a:r>
            <a:r>
              <a:rPr lang="ar-JO" dirty="0" smtClean="0"/>
              <a:t>المصغر سيظهر تلقائيا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26" y="3586162"/>
            <a:ext cx="5504573" cy="114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850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Changing font </a:t>
            </a:r>
            <a:r>
              <a:rPr lang="en-US" dirty="0" smtClean="0"/>
              <a:t>type, Size, color, and Highlight </a:t>
            </a:r>
            <a:r>
              <a:rPr lang="ar-JO" dirty="0"/>
              <a:t>تغيير نوع </a:t>
            </a:r>
            <a:r>
              <a:rPr lang="ar-JO" dirty="0" smtClean="0"/>
              <a:t>وحجم</a:t>
            </a:r>
            <a:r>
              <a:rPr lang="ar-JO" dirty="0"/>
              <a:t> </a:t>
            </a:r>
            <a:r>
              <a:rPr lang="ar-JO" dirty="0" smtClean="0"/>
              <a:t>ولون الخط ونمييز الخط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en-US" dirty="0" smtClean="0"/>
              <a:t>Select Text </a:t>
            </a:r>
            <a:r>
              <a:rPr lang="ar-JO" dirty="0" smtClean="0"/>
              <a:t>تحديد نص</a:t>
            </a:r>
            <a:endParaRPr lang="en-US" dirty="0" smtClean="0"/>
          </a:p>
          <a:p>
            <a:r>
              <a:rPr lang="en-US" dirty="0" smtClean="0"/>
              <a:t>Home</a:t>
            </a:r>
            <a:r>
              <a:rPr lang="en-US" dirty="0"/>
              <a:t> </a:t>
            </a:r>
            <a:r>
              <a:rPr lang="ar-JO" dirty="0"/>
              <a:t>الصفحة الرئيسية</a:t>
            </a:r>
            <a:endParaRPr lang="en-US" dirty="0"/>
          </a:p>
          <a:p>
            <a:r>
              <a:rPr lang="en-US" dirty="0" smtClean="0"/>
              <a:t>Font</a:t>
            </a:r>
            <a:r>
              <a:rPr lang="en-US" dirty="0"/>
              <a:t> </a:t>
            </a:r>
            <a:r>
              <a:rPr lang="ar-JO" dirty="0"/>
              <a:t>خط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505200"/>
            <a:ext cx="4412179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632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Superscript &amp; subscript </a:t>
            </a:r>
            <a:r>
              <a:rPr lang="ar-JO" dirty="0" smtClean="0"/>
              <a:t>جعل النص مرتفعا أو منخفضا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en-US" dirty="0" smtClean="0"/>
              <a:t>Home</a:t>
            </a:r>
            <a:r>
              <a:rPr lang="en-US" dirty="0"/>
              <a:t> </a:t>
            </a:r>
            <a:r>
              <a:rPr lang="ar-JO" dirty="0"/>
              <a:t>الصفحة الرئيسية</a:t>
            </a:r>
            <a:endParaRPr lang="en-US" dirty="0"/>
          </a:p>
          <a:p>
            <a:r>
              <a:rPr lang="en-US" dirty="0" smtClean="0"/>
              <a:t>Font</a:t>
            </a:r>
            <a:r>
              <a:rPr lang="en-US" dirty="0"/>
              <a:t> </a:t>
            </a:r>
            <a:r>
              <a:rPr lang="ar-JO" dirty="0"/>
              <a:t>خط</a:t>
            </a:r>
            <a:endParaRPr lang="en-US" dirty="0" smtClean="0"/>
          </a:p>
          <a:p>
            <a:r>
              <a:rPr lang="en-US" dirty="0" smtClean="0"/>
              <a:t>Superscript       or Subscript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546" y="2895600"/>
            <a:ext cx="561976" cy="56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905281"/>
            <a:ext cx="580074" cy="55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88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Text Formatting </a:t>
            </a:r>
            <a:r>
              <a:rPr lang="ar-JO" dirty="0" smtClean="0"/>
              <a:t>نسخ تنسيق النص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en-US" dirty="0" smtClean="0"/>
              <a:t>Select Text containing the format </a:t>
            </a:r>
            <a:r>
              <a:rPr lang="ar-JO" dirty="0"/>
              <a:t>تحديد </a:t>
            </a:r>
            <a:r>
              <a:rPr lang="ar-JO" dirty="0" smtClean="0"/>
              <a:t>النص الذي تريد نسخ تنسيقه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Home</a:t>
            </a:r>
            <a:r>
              <a:rPr lang="en-US" dirty="0"/>
              <a:t> </a:t>
            </a:r>
            <a:r>
              <a:rPr lang="ar-JO" dirty="0"/>
              <a:t>الصفحة </a:t>
            </a:r>
            <a:r>
              <a:rPr lang="ar-JO" dirty="0" smtClean="0"/>
              <a:t>الرئيسية</a:t>
            </a:r>
            <a:r>
              <a:rPr lang="en-US" dirty="0"/>
              <a:t> </a:t>
            </a:r>
            <a:r>
              <a:rPr lang="en-US" dirty="0" smtClean="0"/>
              <a:t>-&gt; Clipboard </a:t>
            </a:r>
            <a:r>
              <a:rPr lang="ar-JO" dirty="0"/>
              <a:t>الحافظة</a:t>
            </a:r>
            <a:r>
              <a:rPr lang="en-US" dirty="0" smtClean="0"/>
              <a:t> -&gt; Format Printer </a:t>
            </a:r>
            <a:r>
              <a:rPr lang="ar-JO" dirty="0" smtClean="0"/>
              <a:t>نسخ التنسيق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text you want to format </a:t>
            </a:r>
            <a:r>
              <a:rPr lang="ar-JO" dirty="0" smtClean="0"/>
              <a:t>ضلل النص الذي تريد نسخ التنسيق اليه</a:t>
            </a:r>
            <a:endParaRPr lang="en-US" dirty="0"/>
          </a:p>
          <a:p>
            <a:endParaRPr lang="ar-JO" dirty="0" smtClean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733800"/>
            <a:ext cx="2133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71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Processing </a:t>
            </a:r>
            <a:r>
              <a:rPr lang="ar-JO" dirty="0" smtClean="0"/>
              <a:t>معالجة النصوص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Microsoft word is a legendary word processing program. You can use it for writing letters, proposals, reports and so on</a:t>
            </a:r>
          </a:p>
          <a:p>
            <a:pPr algn="r" rtl="1"/>
            <a:r>
              <a:rPr lang="ar-JO" dirty="0" smtClean="0"/>
              <a:t>تعتبر معالجة النصوص من المواضيع المهمة في تكنولوجيا المعلومات ويقصد بها ادخال نص الى نظام الحاسوب وتخزينه والتعديل عليه وطباعته دون اعادة كتابته. يعد تطبيق </a:t>
            </a:r>
            <a:r>
              <a:rPr lang="en-US" dirty="0" smtClean="0"/>
              <a:t>Microsoft Word</a:t>
            </a:r>
            <a:r>
              <a:rPr lang="ar-JO" dirty="0" smtClean="0"/>
              <a:t> اداة نموذجية لانشاء الرسائل والتقارير والمنشورات والمذكرات والكتب والمقالات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0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Format </a:t>
            </a:r>
            <a:r>
              <a:rPr lang="ar-JO" dirty="0" smtClean="0"/>
              <a:t>ازالة التنسيق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Home</a:t>
            </a:r>
            <a:r>
              <a:rPr lang="en-US" dirty="0"/>
              <a:t> </a:t>
            </a:r>
            <a:r>
              <a:rPr lang="ar-JO" dirty="0"/>
              <a:t>الصفحة الرئيسية</a:t>
            </a:r>
            <a:endParaRPr lang="en-US" dirty="0"/>
          </a:p>
          <a:p>
            <a:r>
              <a:rPr lang="en-US" dirty="0" smtClean="0"/>
              <a:t>Font </a:t>
            </a:r>
            <a:r>
              <a:rPr lang="ar-JO" dirty="0" smtClean="0"/>
              <a:t>خط</a:t>
            </a:r>
            <a:endParaRPr lang="en-US" dirty="0" smtClean="0"/>
          </a:p>
          <a:p>
            <a:r>
              <a:rPr lang="en-US" dirty="0" smtClean="0"/>
              <a:t>Clear Formatting </a:t>
            </a:r>
            <a:r>
              <a:rPr lang="ar-JO" dirty="0" smtClean="0"/>
              <a:t>مسح التنسيق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2819400"/>
            <a:ext cx="752475" cy="60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71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Case </a:t>
            </a:r>
            <a:r>
              <a:rPr lang="ar-JO" dirty="0" smtClean="0"/>
              <a:t>حالة الاحرف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ar-JO" dirty="0" smtClean="0"/>
          </a:p>
          <a:p>
            <a:r>
              <a:rPr lang="en-US" dirty="0" smtClean="0"/>
              <a:t>Select </a:t>
            </a:r>
            <a:r>
              <a:rPr lang="en-US" dirty="0"/>
              <a:t>Text </a:t>
            </a:r>
            <a:r>
              <a:rPr lang="ar-JO" dirty="0"/>
              <a:t>تحديد نص</a:t>
            </a:r>
            <a:endParaRPr lang="en-US" dirty="0"/>
          </a:p>
          <a:p>
            <a:r>
              <a:rPr lang="en-US" dirty="0"/>
              <a:t>Home </a:t>
            </a:r>
            <a:r>
              <a:rPr lang="ar-JO" dirty="0"/>
              <a:t>الصفحة الرئيسية</a:t>
            </a:r>
            <a:endParaRPr lang="en-US" dirty="0"/>
          </a:p>
          <a:p>
            <a:r>
              <a:rPr lang="en-US" dirty="0"/>
              <a:t>Font </a:t>
            </a:r>
            <a:r>
              <a:rPr lang="ar-JO" dirty="0" smtClean="0"/>
              <a:t>خط</a:t>
            </a:r>
          </a:p>
          <a:p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r>
              <a:rPr lang="en-US" dirty="0" smtClean="0"/>
              <a:t>Sentence case </a:t>
            </a:r>
            <a:r>
              <a:rPr lang="ar-JO" dirty="0" smtClean="0"/>
              <a:t>حالة الجملة</a:t>
            </a:r>
            <a:endParaRPr lang="en-US" dirty="0" smtClean="0"/>
          </a:p>
          <a:p>
            <a:r>
              <a:rPr lang="en-US" dirty="0" smtClean="0"/>
              <a:t>Lowercase </a:t>
            </a:r>
            <a:r>
              <a:rPr lang="ar-JO" dirty="0" smtClean="0"/>
              <a:t>الاحرف الصغيرة</a:t>
            </a:r>
            <a:endParaRPr lang="en-US" dirty="0" smtClean="0"/>
          </a:p>
          <a:p>
            <a:r>
              <a:rPr lang="en-US" dirty="0" smtClean="0"/>
              <a:t>Uppercase </a:t>
            </a:r>
            <a:r>
              <a:rPr lang="ar-JO" dirty="0"/>
              <a:t>الاحرف </a:t>
            </a:r>
            <a:r>
              <a:rPr lang="ar-JO" dirty="0" smtClean="0"/>
              <a:t>الكبيرة</a:t>
            </a:r>
            <a:endParaRPr lang="en-US" dirty="0" smtClean="0"/>
          </a:p>
          <a:p>
            <a:r>
              <a:rPr lang="en-US" dirty="0" smtClean="0"/>
              <a:t>Capitalize each word </a:t>
            </a:r>
            <a:r>
              <a:rPr lang="ar-JO" dirty="0" smtClean="0"/>
              <a:t>حرف كبير في بداية كل جملة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Toggle Case </a:t>
            </a:r>
            <a:r>
              <a:rPr lang="ar-JO" dirty="0" smtClean="0"/>
              <a:t>تبديل حالة الاحرف</a:t>
            </a:r>
            <a:endParaRPr lang="en-US" dirty="0"/>
          </a:p>
          <a:p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85" y="3598069"/>
            <a:ext cx="80676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130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a Symbol </a:t>
            </a:r>
            <a:r>
              <a:rPr lang="ar-JO" dirty="0" smtClean="0"/>
              <a:t>ادراج رمز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Insert			</a:t>
            </a:r>
          </a:p>
          <a:p>
            <a:r>
              <a:rPr lang="en-US" dirty="0" smtClean="0"/>
              <a:t>Symbol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Left Click</a:t>
            </a:r>
            <a:endParaRPr 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971800"/>
            <a:ext cx="2704919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438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a Symbol </a:t>
            </a:r>
            <a:r>
              <a:rPr lang="ar-JO" dirty="0" smtClean="0"/>
              <a:t>ادراج رمز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More Symbols</a:t>
            </a:r>
          </a:p>
          <a:p>
            <a:r>
              <a:rPr lang="en-US" dirty="0" smtClean="0"/>
              <a:t>Font</a:t>
            </a:r>
          </a:p>
          <a:p>
            <a:r>
              <a:rPr lang="en-US" dirty="0" smtClean="0"/>
              <a:t>Insert</a:t>
            </a:r>
          </a:p>
          <a:p>
            <a:pPr lvl="1"/>
            <a:endParaRPr lang="en-US" dirty="0" smtClean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0"/>
            <a:ext cx="5399813" cy="3943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85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Paragraph </a:t>
            </a:r>
            <a:r>
              <a:rPr lang="en-US" dirty="0" smtClean="0"/>
              <a:t>Formatting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ar-SA" dirty="0"/>
              <a:t>تنسيق الفقرات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338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Paragraph </a:t>
            </a:r>
            <a:r>
              <a:rPr lang="en-US" dirty="0" smtClean="0"/>
              <a:t>Formatting </a:t>
            </a:r>
            <a:r>
              <a:rPr lang="ar-SA" dirty="0" smtClean="0"/>
              <a:t>تنسيق الفقرات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u="sng" dirty="0" smtClean="0"/>
              <a:t>Show/ Hide Paragraph Mark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- </a:t>
            </a:r>
            <a:r>
              <a:rPr lang="en-US" i="1" dirty="0"/>
              <a:t>To show formatting marks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85" y="4191000"/>
            <a:ext cx="5520615" cy="1905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5885572" y="3424237"/>
            <a:ext cx="45720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5410200" y="4191000"/>
            <a:ext cx="723900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3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Paragraph Formatting </a:t>
            </a:r>
            <a:r>
              <a:rPr lang="ar-SA" dirty="0"/>
              <a:t>تنسيق الفقرات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077200" cy="4495800"/>
          </a:xfrm>
        </p:spPr>
        <p:txBody>
          <a:bodyPr/>
          <a:lstStyle/>
          <a:p>
            <a:r>
              <a:rPr lang="en-US" sz="2800" u="sng" dirty="0" smtClean="0"/>
              <a:t>Text Alignment</a:t>
            </a:r>
            <a:r>
              <a:rPr lang="ar-SA" sz="2800" u="sng" dirty="0" smtClean="0"/>
              <a:t>  محاذاة النص   </a:t>
            </a:r>
            <a:endParaRPr lang="en-US" sz="2800" u="sng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514600"/>
            <a:ext cx="6248400" cy="2122701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676400" y="3314700"/>
            <a:ext cx="2362200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3962400"/>
            <a:ext cx="762000" cy="674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1905000" y="3810000"/>
            <a:ext cx="685800" cy="160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743200" y="3886200"/>
            <a:ext cx="228600" cy="2057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05200" y="3886200"/>
            <a:ext cx="1143000" cy="152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5995" y="4576762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Align text left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38030" y="6057900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Align text right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52597" y="53075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center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209499" y="5389602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Justify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59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Paragraph Formatting </a:t>
            </a:r>
            <a:r>
              <a:rPr lang="ar-SA" dirty="0"/>
              <a:t>تنسيق الفقرات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45720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Indentation </a:t>
            </a:r>
            <a:r>
              <a:rPr lang="ar-SA" sz="2800" u="sng" dirty="0" smtClean="0"/>
              <a:t>المسافة البادئة</a:t>
            </a:r>
            <a:endParaRPr lang="en-US" sz="2800" u="sng" dirty="0" smtClean="0"/>
          </a:p>
          <a:p>
            <a:endParaRPr lang="en-US" sz="2800" dirty="0"/>
          </a:p>
          <a:p>
            <a:r>
              <a:rPr lang="en-US" sz="2800" dirty="0" smtClean="0"/>
              <a:t>- Left</a:t>
            </a:r>
          </a:p>
          <a:p>
            <a:r>
              <a:rPr lang="en-US" sz="2800" dirty="0" smtClean="0"/>
              <a:t>- Right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313" y="4252912"/>
            <a:ext cx="6791774" cy="1928813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590800" y="4691062"/>
            <a:ext cx="2667000" cy="117633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0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Paragraph Formatting </a:t>
            </a:r>
            <a:r>
              <a:rPr lang="ar-SA" dirty="0"/>
              <a:t>تنسيق الفقرات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Line &amp; Paragraph Spacing </a:t>
            </a:r>
            <a:r>
              <a:rPr lang="ar-SA" sz="2800" u="sng" dirty="0" smtClean="0"/>
              <a:t>تباعد الفقرات والأسطر   </a:t>
            </a:r>
          </a:p>
          <a:p>
            <a:r>
              <a:rPr lang="en-US" sz="2800" dirty="0" smtClean="0"/>
              <a:t>1.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2.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347705"/>
            <a:ext cx="4829705" cy="137160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4217864" y="2667000"/>
            <a:ext cx="1954336" cy="89069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952667"/>
            <a:ext cx="4191000" cy="2403997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122614" y="4207459"/>
            <a:ext cx="601786" cy="36454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Paragraph Formatting </a:t>
            </a:r>
            <a:r>
              <a:rPr lang="ar-SA" dirty="0"/>
              <a:t>تنسيق الفقرات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Creating a Numbered List   </a:t>
            </a:r>
            <a:r>
              <a:rPr lang="ar-SA" u="sng" dirty="0" smtClean="0"/>
              <a:t>إنشاء قائمة رقمية</a:t>
            </a:r>
          </a:p>
          <a:p>
            <a:endParaRPr lang="ar-SA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43" y="2662205"/>
            <a:ext cx="7742757" cy="267179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905000" y="2895600"/>
            <a:ext cx="1066800" cy="685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133600" y="2362200"/>
            <a:ext cx="60960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62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Starting word processing </a:t>
            </a:r>
            <a:r>
              <a:rPr lang="ar-JO" dirty="0" smtClean="0"/>
              <a:t>تشغيل تطبيق معالجة النصوص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Start </a:t>
            </a:r>
            <a:r>
              <a:rPr lang="ar-JO" dirty="0" smtClean="0"/>
              <a:t>ابدأ</a:t>
            </a:r>
          </a:p>
          <a:p>
            <a:r>
              <a:rPr lang="en-US" dirty="0" smtClean="0"/>
              <a:t>All programs</a:t>
            </a:r>
          </a:p>
          <a:p>
            <a:r>
              <a:rPr lang="en-US" dirty="0" smtClean="0"/>
              <a:t>Microsoft Office</a:t>
            </a:r>
          </a:p>
          <a:p>
            <a:r>
              <a:rPr lang="en-US" dirty="0" smtClean="0"/>
              <a:t>Microsoft Word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1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Paragraph Formatting </a:t>
            </a:r>
            <a:r>
              <a:rPr lang="ar-SA" dirty="0"/>
              <a:t>تنسيق الفقرات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Creating a Bulleted List   </a:t>
            </a:r>
            <a:r>
              <a:rPr lang="ar-SA" u="sng" dirty="0" smtClean="0"/>
              <a:t>إنشاء قائمة نقطية</a:t>
            </a:r>
          </a:p>
          <a:p>
            <a:endParaRPr lang="ar-SA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43" y="2662205"/>
            <a:ext cx="7742757" cy="267179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948805" y="2895600"/>
            <a:ext cx="1066800" cy="685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09600" y="2438400"/>
            <a:ext cx="5334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73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Paragraph Formatting </a:t>
            </a:r>
            <a:r>
              <a:rPr lang="ar-SA" dirty="0"/>
              <a:t>تنسيق الفقرات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Adding Borders Around Text  </a:t>
            </a:r>
            <a:r>
              <a:rPr lang="ar-SA" u="sng" dirty="0" smtClean="0"/>
              <a:t>إضافة حدود حول النص</a:t>
            </a:r>
            <a:endParaRPr lang="en-US" u="sn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200400"/>
            <a:ext cx="4953000" cy="2122701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5562600" y="4038600"/>
            <a:ext cx="762000" cy="685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5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Paragraph Formatting </a:t>
            </a:r>
            <a:r>
              <a:rPr lang="ar-SA" dirty="0"/>
              <a:t>تنسيق الفقرات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Adding Shading Around Text  </a:t>
            </a:r>
            <a:r>
              <a:rPr lang="ar-SA" u="sng" dirty="0" smtClean="0"/>
              <a:t>إضافة تظليل حول النص</a:t>
            </a:r>
            <a:endParaRPr lang="en-US" u="sn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124200"/>
            <a:ext cx="4953000" cy="2122701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495800" y="3962400"/>
            <a:ext cx="762000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4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Paragraph Formatting </a:t>
            </a:r>
            <a:r>
              <a:rPr lang="ar-SA" dirty="0"/>
              <a:t>تنسيق الفقرات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Find &amp; Replace  </a:t>
            </a:r>
            <a:r>
              <a:rPr lang="ar-SA" sz="2800" u="sng" dirty="0" smtClean="0"/>
              <a:t>البحث والاستبدال في المستند</a:t>
            </a:r>
            <a:endParaRPr lang="en-US" sz="2800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743201"/>
            <a:ext cx="1752717" cy="1752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108" y="4058360"/>
            <a:ext cx="5486400" cy="241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60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718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Page Formatting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A" dirty="0" smtClean="0"/>
              <a:t> </a:t>
            </a:r>
            <a:r>
              <a:rPr lang="ar-SA" dirty="0"/>
              <a:t>تنسيق الصفحة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63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Formatting </a:t>
            </a:r>
            <a:r>
              <a:rPr lang="ar-SA" dirty="0" smtClean="0"/>
              <a:t> تنسيق الصفحة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r>
              <a:rPr lang="en-US" u="sng" dirty="0" smtClean="0"/>
              <a:t>Page Setup  </a:t>
            </a:r>
            <a:r>
              <a:rPr lang="ar-SA" u="sng" dirty="0" smtClean="0"/>
              <a:t>إعداد الصفحة</a:t>
            </a:r>
            <a:endParaRPr lang="en-US" u="sng" dirty="0" smtClean="0"/>
          </a:p>
          <a:p>
            <a:endParaRPr lang="en-US" dirty="0"/>
          </a:p>
          <a:p>
            <a:r>
              <a:rPr lang="en-US" dirty="0" smtClean="0"/>
              <a:t> - Page Margins  </a:t>
            </a:r>
            <a:r>
              <a:rPr lang="ar-SA" dirty="0" smtClean="0"/>
              <a:t>هوامش الصفحة</a:t>
            </a:r>
          </a:p>
          <a:p>
            <a:r>
              <a:rPr lang="ar-SA" dirty="0"/>
              <a:t> </a:t>
            </a:r>
            <a:r>
              <a:rPr lang="ar-SA" dirty="0" smtClean="0"/>
              <a:t>- </a:t>
            </a:r>
            <a:r>
              <a:rPr lang="en-US" dirty="0" smtClean="0"/>
              <a:t>Page Orientation (Portrait </a:t>
            </a:r>
            <a:r>
              <a:rPr lang="ar-SA" dirty="0" smtClean="0"/>
              <a:t>عمودية</a:t>
            </a:r>
            <a:r>
              <a:rPr lang="en-US" dirty="0" smtClean="0"/>
              <a:t>, Landscape </a:t>
            </a:r>
            <a:r>
              <a:rPr lang="ar-SA" dirty="0" smtClean="0"/>
              <a:t>أفقية</a:t>
            </a:r>
            <a:r>
              <a:rPr lang="en-US" dirty="0" smtClean="0"/>
              <a:t>)</a:t>
            </a:r>
            <a:endParaRPr lang="ar-SA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420" y="4267200"/>
            <a:ext cx="5149160" cy="160020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997420" y="4267200"/>
            <a:ext cx="1888780" cy="1143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8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Formatting </a:t>
            </a:r>
            <a:r>
              <a:rPr lang="ar-SA" dirty="0"/>
              <a:t> تنسيق الصفحة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2800" u="sng" dirty="0"/>
              <a:t>Page Break    </a:t>
            </a:r>
            <a:r>
              <a:rPr lang="ar-SA" sz="2800" u="sng" dirty="0"/>
              <a:t>فاصل الصفحات</a:t>
            </a:r>
            <a:endParaRPr lang="en-US" sz="2800" u="sng" dirty="0" smtClean="0"/>
          </a:p>
          <a:p>
            <a:endParaRPr lang="en-US" dirty="0"/>
          </a:p>
          <a:p>
            <a:r>
              <a:rPr lang="en-US" dirty="0" smtClean="0"/>
              <a:t>Using </a:t>
            </a:r>
            <a:r>
              <a:rPr lang="en-US" dirty="0" smtClean="0">
                <a:solidFill>
                  <a:srgbClr val="FF0000"/>
                </a:solidFill>
              </a:rPr>
              <a:t>Tool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Ctrl + Enter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476500"/>
            <a:ext cx="5149160" cy="160020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6238875" y="2395537"/>
            <a:ext cx="1782072" cy="533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5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840" y="685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Page Formatting </a:t>
            </a:r>
            <a:r>
              <a:rPr lang="ar-SA" dirty="0"/>
              <a:t> تنسيق الصفحة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514600"/>
            <a:ext cx="5081281" cy="162408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5029200" y="2481262"/>
            <a:ext cx="1782072" cy="165741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32698" y="1762571"/>
            <a:ext cx="69587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 smtClean="0"/>
              <a:t>Header </a:t>
            </a:r>
            <a:r>
              <a:rPr lang="en-US" sz="2400" u="sng" dirty="0"/>
              <a:t>&amp; Footer   </a:t>
            </a:r>
            <a:r>
              <a:rPr lang="ar-SA" sz="2400" u="sng" dirty="0"/>
              <a:t>رأس وتذييل الصفحة</a:t>
            </a:r>
            <a:endParaRPr lang="en-US" sz="24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 smtClean="0"/>
              <a:t>Page Numbering    </a:t>
            </a:r>
            <a:r>
              <a:rPr lang="ar-SA" sz="2400" u="sng" dirty="0" smtClean="0"/>
              <a:t>ترقيم الصفحات</a:t>
            </a:r>
            <a:endParaRPr lang="en-US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342728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Tables  </a:t>
            </a:r>
            <a:r>
              <a:rPr lang="ar-SA" dirty="0"/>
              <a:t/>
            </a:r>
            <a:br>
              <a:rPr lang="ar-SA" dirty="0"/>
            </a:br>
            <a:r>
              <a:rPr lang="ar-SA" dirty="0" smtClean="0"/>
              <a:t>الجداول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3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</a:t>
            </a:r>
            <a:r>
              <a:rPr lang="en-US" dirty="0"/>
              <a:t>s</a:t>
            </a:r>
            <a:r>
              <a:rPr lang="en-US" dirty="0" smtClean="0"/>
              <a:t>  </a:t>
            </a:r>
            <a:r>
              <a:rPr lang="ar-SA" dirty="0" smtClean="0"/>
              <a:t>جداول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u="sng" dirty="0"/>
              <a:t>Inserting Table  </a:t>
            </a:r>
            <a:r>
              <a:rPr lang="ar-SA" u="sng" dirty="0"/>
              <a:t>إدراج </a:t>
            </a:r>
            <a:r>
              <a:rPr lang="ar-SA" u="sng" dirty="0" smtClean="0"/>
              <a:t>جدول</a:t>
            </a:r>
            <a:endParaRPr lang="en-US" u="sng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Entering </a:t>
            </a:r>
            <a:r>
              <a:rPr lang="en-US" u="sng" dirty="0"/>
              <a:t>Text in Table   </a:t>
            </a:r>
            <a:r>
              <a:rPr lang="ar-SA" u="sng" dirty="0" smtClean="0"/>
              <a:t>إدراج نص إلى الجداول</a:t>
            </a:r>
            <a:endParaRPr lang="en-US" u="sng" dirty="0" smtClean="0"/>
          </a:p>
          <a:p>
            <a:pPr>
              <a:lnSpc>
                <a:spcPct val="200000"/>
              </a:lnSpc>
            </a:pPr>
            <a:r>
              <a:rPr lang="en-US" u="sng" dirty="0"/>
              <a:t>Inserting Rows &amp; Columns  </a:t>
            </a:r>
            <a:r>
              <a:rPr lang="ar-SA" u="sng" dirty="0"/>
              <a:t>إدراج صفوف </a:t>
            </a:r>
            <a:r>
              <a:rPr lang="ar-SA" u="sng" dirty="0" smtClean="0"/>
              <a:t>وأعمدة</a:t>
            </a:r>
            <a:endParaRPr lang="ar-SA" u="sng" dirty="0"/>
          </a:p>
          <a:p>
            <a:pPr>
              <a:lnSpc>
                <a:spcPct val="200000"/>
              </a:lnSpc>
            </a:pPr>
            <a:r>
              <a:rPr lang="en-US" u="sng" dirty="0" smtClean="0"/>
              <a:t>Deleting Rows </a:t>
            </a:r>
            <a:r>
              <a:rPr lang="en-US" u="sng" dirty="0"/>
              <a:t>&amp; Columns  </a:t>
            </a:r>
            <a:r>
              <a:rPr lang="ar-SA" u="sng" dirty="0"/>
              <a:t>حذف الصفوف </a:t>
            </a:r>
            <a:r>
              <a:rPr lang="ar-SA" u="sng" dirty="0" smtClean="0"/>
              <a:t>والأعمدة</a:t>
            </a:r>
            <a:endParaRPr lang="en-US" u="sng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Moving a Table   </a:t>
            </a:r>
            <a:r>
              <a:rPr lang="ar-SA" u="sng" dirty="0" smtClean="0"/>
              <a:t>تحريك الجداول</a:t>
            </a:r>
          </a:p>
          <a:p>
            <a:pPr>
              <a:lnSpc>
                <a:spcPct val="200000"/>
              </a:lnSpc>
            </a:pPr>
            <a:r>
              <a:rPr lang="en-US" u="sng" dirty="0" smtClean="0"/>
              <a:t>Selecting Cells   </a:t>
            </a:r>
            <a:r>
              <a:rPr lang="ar-SA" u="sng" dirty="0" smtClean="0"/>
              <a:t>تحديد الخلايا</a:t>
            </a:r>
          </a:p>
          <a:p>
            <a:pPr>
              <a:lnSpc>
                <a:spcPct val="200000"/>
              </a:lnSpc>
            </a:pPr>
            <a:endParaRPr lang="ar-SA" u="sng" dirty="0"/>
          </a:p>
          <a:p>
            <a:pPr>
              <a:lnSpc>
                <a:spcPct val="200000"/>
              </a:lnSpc>
            </a:pPr>
            <a:endParaRPr lang="en-US" u="sng" dirty="0"/>
          </a:p>
          <a:p>
            <a:pPr>
              <a:lnSpc>
                <a:spcPct val="200000"/>
              </a:lnSpc>
            </a:pP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17225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 Elements </a:t>
            </a:r>
            <a:r>
              <a:rPr lang="ar-JO" dirty="0" smtClean="0"/>
              <a:t>نافذة معالجة النصوص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 Bar </a:t>
            </a:r>
            <a:r>
              <a:rPr lang="ar-JO" dirty="0" smtClean="0"/>
              <a:t>شريط العنوان</a:t>
            </a:r>
            <a:endParaRPr lang="en-US" dirty="0" smtClean="0"/>
          </a:p>
          <a:p>
            <a:r>
              <a:rPr lang="en-US" dirty="0" smtClean="0"/>
              <a:t>Quick Access Bar</a:t>
            </a:r>
            <a:r>
              <a:rPr lang="ar-JO" dirty="0" smtClean="0"/>
              <a:t> </a:t>
            </a:r>
            <a:r>
              <a:rPr lang="en-US" dirty="0" smtClean="0"/>
              <a:t> </a:t>
            </a:r>
            <a:r>
              <a:rPr lang="ar-JO" dirty="0" smtClean="0"/>
              <a:t>شريط أدوات الوصول السريع</a:t>
            </a:r>
            <a:endParaRPr lang="en-US" dirty="0" smtClean="0"/>
          </a:p>
          <a:p>
            <a:r>
              <a:rPr lang="en-US" dirty="0" smtClean="0"/>
              <a:t>Tab</a:t>
            </a:r>
            <a:r>
              <a:rPr lang="ar-JO" dirty="0" smtClean="0"/>
              <a:t> التبويب </a:t>
            </a:r>
            <a:endParaRPr lang="en-US" dirty="0" smtClean="0"/>
          </a:p>
          <a:p>
            <a:r>
              <a:rPr lang="en-US" dirty="0" smtClean="0"/>
              <a:t>Ribbon</a:t>
            </a:r>
            <a:r>
              <a:rPr lang="ar-JO" dirty="0" smtClean="0"/>
              <a:t> الشريط </a:t>
            </a:r>
            <a:endParaRPr lang="en-US" dirty="0" smtClean="0"/>
          </a:p>
          <a:p>
            <a:r>
              <a:rPr lang="en-US" dirty="0" smtClean="0"/>
              <a:t>Vertical Scroll Bar</a:t>
            </a:r>
            <a:r>
              <a:rPr lang="ar-JO" dirty="0" smtClean="0"/>
              <a:t> شريط التمرير العامودي </a:t>
            </a:r>
            <a:endParaRPr lang="en-US" dirty="0" smtClean="0"/>
          </a:p>
          <a:p>
            <a:r>
              <a:rPr lang="en-US" dirty="0" smtClean="0"/>
              <a:t>Horizontal Scroll Bar</a:t>
            </a:r>
            <a:r>
              <a:rPr lang="ar-JO" dirty="0"/>
              <a:t> شريط التمرير </a:t>
            </a:r>
            <a:r>
              <a:rPr lang="ar-JO" dirty="0" smtClean="0"/>
              <a:t>الافقي </a:t>
            </a:r>
            <a:endParaRPr lang="en-US" dirty="0"/>
          </a:p>
          <a:p>
            <a:r>
              <a:rPr lang="en-US" dirty="0" smtClean="0"/>
              <a:t>Status Bar</a:t>
            </a:r>
            <a:r>
              <a:rPr lang="ar-JO" dirty="0" smtClean="0"/>
              <a:t> شريط الحالة </a:t>
            </a:r>
            <a:endParaRPr lang="en-US" dirty="0" smtClean="0"/>
          </a:p>
          <a:p>
            <a:r>
              <a:rPr lang="en-US" dirty="0" smtClean="0"/>
              <a:t>View Buttons</a:t>
            </a:r>
            <a:r>
              <a:rPr lang="ar-JO" dirty="0" smtClean="0"/>
              <a:t> أزرار العرض </a:t>
            </a:r>
            <a:endParaRPr lang="en-US" dirty="0" smtClean="0"/>
          </a:p>
          <a:p>
            <a:r>
              <a:rPr lang="en-US" dirty="0" smtClean="0"/>
              <a:t>Insertion Point </a:t>
            </a:r>
          </a:p>
          <a:p>
            <a:r>
              <a:rPr lang="en-US" dirty="0" smtClean="0"/>
              <a:t>Work Area</a:t>
            </a:r>
            <a:r>
              <a:rPr lang="ar-JO" dirty="0" smtClean="0"/>
              <a:t>منطقة العمل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658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Tables  </a:t>
            </a:r>
            <a:r>
              <a:rPr lang="ar-SA" dirty="0"/>
              <a:t>جداول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u="sng" dirty="0"/>
              <a:t>Formation Text in a Table   </a:t>
            </a:r>
            <a:r>
              <a:rPr lang="ar-SA" u="sng" dirty="0"/>
              <a:t>تنسيق النص في الجداول</a:t>
            </a:r>
          </a:p>
          <a:p>
            <a:pPr>
              <a:lnSpc>
                <a:spcPct val="200000"/>
              </a:lnSpc>
            </a:pPr>
            <a:r>
              <a:rPr lang="en-US" u="sng" dirty="0"/>
              <a:t>Text Alignment in a Table Cell  </a:t>
            </a:r>
            <a:r>
              <a:rPr lang="ar-SA" u="sng" dirty="0"/>
              <a:t>محاذاة النص في خلايا الجدول</a:t>
            </a:r>
          </a:p>
          <a:p>
            <a:pPr>
              <a:lnSpc>
                <a:spcPct val="200000"/>
              </a:lnSpc>
            </a:pPr>
            <a:r>
              <a:rPr lang="en-US" u="sng" dirty="0"/>
              <a:t>Changing Text Orientation   </a:t>
            </a:r>
            <a:r>
              <a:rPr lang="ar-SA" u="sng" dirty="0"/>
              <a:t>تغيير اتجاه النص</a:t>
            </a:r>
          </a:p>
          <a:p>
            <a:pPr>
              <a:lnSpc>
                <a:spcPct val="200000"/>
              </a:lnSpc>
            </a:pPr>
            <a:r>
              <a:rPr lang="en-US" u="sng" dirty="0"/>
              <a:t>Adjusting Column Width  </a:t>
            </a:r>
            <a:r>
              <a:rPr lang="ar-SA" u="sng" dirty="0"/>
              <a:t>تغيير عرض العمود</a:t>
            </a:r>
          </a:p>
          <a:p>
            <a:pPr>
              <a:lnSpc>
                <a:spcPct val="200000"/>
              </a:lnSpc>
            </a:pPr>
            <a:r>
              <a:rPr lang="en-US" u="sng" dirty="0"/>
              <a:t>Adjusting Row Height   </a:t>
            </a:r>
            <a:r>
              <a:rPr lang="ar-SA" u="sng" dirty="0"/>
              <a:t>تغييرارتفاع الصف</a:t>
            </a:r>
          </a:p>
          <a:p>
            <a:pPr>
              <a:lnSpc>
                <a:spcPct val="200000"/>
              </a:lnSpc>
            </a:pPr>
            <a:r>
              <a:rPr lang="en-US" u="sng" dirty="0"/>
              <a:t>AutoFit     </a:t>
            </a:r>
            <a:r>
              <a:rPr lang="ar-SA" u="sng" dirty="0"/>
              <a:t>الاحتواء التلقائي</a:t>
            </a:r>
          </a:p>
        </p:txBody>
      </p:sp>
    </p:spTree>
    <p:extLst>
      <p:ext uri="{BB962C8B-B14F-4D97-AF65-F5344CB8AC3E}">
        <p14:creationId xmlns:p14="http://schemas.microsoft.com/office/powerpoint/2010/main" val="228564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Tables  </a:t>
            </a:r>
            <a:r>
              <a:rPr lang="ar-SA" dirty="0"/>
              <a:t>جداول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u="sng" dirty="0" smtClean="0"/>
              <a:t>Adding Borders to a table  </a:t>
            </a:r>
            <a:r>
              <a:rPr lang="ar-SA" u="sng" dirty="0" smtClean="0"/>
              <a:t>إضافة حدود إلى الجدول</a:t>
            </a:r>
          </a:p>
          <a:p>
            <a:pPr>
              <a:lnSpc>
                <a:spcPct val="200000"/>
              </a:lnSpc>
            </a:pPr>
            <a:r>
              <a:rPr lang="en-US" u="sng" dirty="0" smtClean="0"/>
              <a:t>Automatically Formatting Table   </a:t>
            </a:r>
            <a:r>
              <a:rPr lang="ar-SA" u="sng" dirty="0" smtClean="0"/>
              <a:t>تنسيق الجدول تلقائيا</a:t>
            </a:r>
          </a:p>
          <a:p>
            <a:pPr>
              <a:lnSpc>
                <a:spcPct val="200000"/>
              </a:lnSpc>
            </a:pPr>
            <a:r>
              <a:rPr lang="en-US" u="sng" dirty="0" smtClean="0"/>
              <a:t>Merging Cells   </a:t>
            </a:r>
            <a:r>
              <a:rPr lang="ar-SA" u="sng" dirty="0" smtClean="0"/>
              <a:t>دمج الخلايا</a:t>
            </a:r>
            <a:endParaRPr lang="en-US" u="sng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Splitting Cells    </a:t>
            </a:r>
            <a:r>
              <a:rPr lang="ar-SA" u="sng" dirty="0" smtClean="0"/>
              <a:t>تقسيم الخلايا</a:t>
            </a:r>
          </a:p>
        </p:txBody>
      </p:sp>
    </p:spTree>
    <p:extLst>
      <p:ext uri="{BB962C8B-B14F-4D97-AF65-F5344CB8AC3E}">
        <p14:creationId xmlns:p14="http://schemas.microsoft.com/office/powerpoint/2010/main" val="350554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Graphics</a:t>
            </a:r>
            <a:br>
              <a:rPr lang="en-US" dirty="0" smtClean="0"/>
            </a:br>
            <a:r>
              <a:rPr lang="ar-SA" dirty="0" smtClean="0"/>
              <a:t>الرسومات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80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971800"/>
            <a:ext cx="4691063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Graphics     </a:t>
            </a:r>
            <a:r>
              <a:rPr lang="ar-SA" dirty="0" smtClean="0"/>
              <a:t>    الرسومات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u="sng" dirty="0" smtClean="0"/>
              <a:t>Inserting a Clip Art  </a:t>
            </a:r>
            <a:r>
              <a:rPr lang="ar-SA" u="sng" dirty="0" smtClean="0"/>
              <a:t>إدراج قصاصة فنية</a:t>
            </a:r>
          </a:p>
          <a:p>
            <a:pPr>
              <a:lnSpc>
                <a:spcPct val="200000"/>
              </a:lnSpc>
            </a:pPr>
            <a:endParaRPr lang="ar-SA" u="sng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3276600" y="3657600"/>
            <a:ext cx="990600" cy="14907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7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996" y="3048000"/>
            <a:ext cx="3935356" cy="215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Graphics     </a:t>
            </a:r>
            <a:r>
              <a:rPr lang="ar-SA" dirty="0" smtClean="0"/>
              <a:t>    الرسومات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u="sng" dirty="0" smtClean="0"/>
              <a:t>Inserting a Picture   </a:t>
            </a:r>
            <a:r>
              <a:rPr lang="ar-SA" u="sng" dirty="0" smtClean="0"/>
              <a:t>إدراج صورة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676996" y="3505200"/>
            <a:ext cx="990600" cy="14907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1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657600"/>
            <a:ext cx="6753779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Graphics     </a:t>
            </a:r>
            <a:r>
              <a:rPr lang="ar-SA" dirty="0" smtClean="0"/>
              <a:t>    الرسومات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621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u="sng" dirty="0" smtClean="0"/>
              <a:t>Inserting Shape      </a:t>
            </a:r>
            <a:r>
              <a:rPr lang="ar-SA" u="sng" dirty="0" smtClean="0"/>
              <a:t>إدراج الأشكال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276600" y="3657600"/>
            <a:ext cx="990600" cy="14907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6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Auditing and Printing  </a:t>
            </a:r>
            <a:r>
              <a:rPr lang="ar-SA" dirty="0"/>
              <a:t/>
            </a:r>
            <a:br>
              <a:rPr lang="ar-SA" dirty="0"/>
            </a:br>
            <a:r>
              <a:rPr lang="ar-SA" dirty="0" smtClean="0"/>
              <a:t>التدقيق والطباعة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5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Auditing and </a:t>
            </a:r>
            <a:r>
              <a:rPr lang="en-US" dirty="0" smtClean="0"/>
              <a:t>Printing   </a:t>
            </a:r>
            <a:r>
              <a:rPr lang="ar-SA" dirty="0" smtClean="0"/>
              <a:t>  التدقيق </a:t>
            </a:r>
            <a:r>
              <a:rPr lang="ar-SA" dirty="0"/>
              <a:t>والطباعة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u="sng" dirty="0" smtClean="0"/>
              <a:t>Spelling &amp; </a:t>
            </a:r>
            <a:r>
              <a:rPr lang="en-US" u="sng" dirty="0" err="1" smtClean="0"/>
              <a:t>Grammer</a:t>
            </a:r>
            <a:r>
              <a:rPr lang="en-US" u="sng" dirty="0" smtClean="0"/>
              <a:t> Error   </a:t>
            </a:r>
            <a:r>
              <a:rPr lang="ar-SA" u="sng" dirty="0" smtClean="0"/>
              <a:t>الأخطاء الإملائية واللغوية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- Ignore Once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- Ignore All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- Add to Dictionary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- Change</a:t>
            </a:r>
          </a:p>
          <a:p>
            <a:pPr>
              <a:lnSpc>
                <a:spcPct val="200000"/>
              </a:lnSpc>
            </a:pPr>
            <a:r>
              <a:rPr lang="en-US" dirty="0"/>
              <a:t> </a:t>
            </a:r>
            <a:r>
              <a:rPr lang="en-US" dirty="0" smtClean="0"/>
              <a:t>- Change All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535929"/>
            <a:ext cx="4389235" cy="208128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657600" y="2478677"/>
            <a:ext cx="1266825" cy="17287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Auditing and </a:t>
            </a:r>
            <a:r>
              <a:rPr lang="en-US" dirty="0" smtClean="0"/>
              <a:t>Printing   </a:t>
            </a:r>
            <a:r>
              <a:rPr lang="ar-SA" dirty="0" smtClean="0"/>
              <a:t>  التدقيق </a:t>
            </a:r>
            <a:r>
              <a:rPr lang="ar-SA" dirty="0"/>
              <a:t>والطباعة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3813" y="1295400"/>
            <a:ext cx="9296400" cy="48768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200" u="sng" dirty="0" smtClean="0"/>
              <a:t>Removing a Word from the Custom Dictionary </a:t>
            </a:r>
            <a:r>
              <a:rPr lang="ar-SA" sz="2200" u="sng" dirty="0" smtClean="0"/>
              <a:t>إزالة كلمة من القاموس المخصص</a:t>
            </a:r>
          </a:p>
          <a:p>
            <a:pPr>
              <a:lnSpc>
                <a:spcPct val="200000"/>
              </a:lnSpc>
            </a:pPr>
            <a:endParaRPr lang="en-US" sz="2200" u="sng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949" y="2057401"/>
            <a:ext cx="6919651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70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Auditing and </a:t>
            </a:r>
            <a:r>
              <a:rPr lang="en-US" dirty="0" smtClean="0"/>
              <a:t>Printing   </a:t>
            </a:r>
            <a:r>
              <a:rPr lang="ar-SA" dirty="0" smtClean="0"/>
              <a:t>  التدقيق </a:t>
            </a:r>
            <a:r>
              <a:rPr lang="ar-SA" dirty="0"/>
              <a:t>والطباعة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u="sng" dirty="0" smtClean="0"/>
              <a:t>Previewing &amp; </a:t>
            </a:r>
            <a:r>
              <a:rPr lang="en-US" u="sng" dirty="0" err="1" smtClean="0"/>
              <a:t>Pritting</a:t>
            </a:r>
            <a:r>
              <a:rPr lang="en-US" u="sng" dirty="0" smtClean="0"/>
              <a:t> a Document  </a:t>
            </a:r>
            <a:r>
              <a:rPr lang="ar-SA" u="sng" dirty="0" smtClean="0"/>
              <a:t>معاينة وطباعة المستند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- Print All Pages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- Print Selection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- Print Current Page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- Print Custom Range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551373"/>
            <a:ext cx="3382017" cy="426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82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Elements </a:t>
            </a:r>
            <a:r>
              <a:rPr lang="ar-JO" dirty="0"/>
              <a:t>نافذة معالجة النصوص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752600"/>
            <a:ext cx="9055079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9253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First Steps with </a:t>
            </a:r>
            <a:r>
              <a:rPr lang="en-US" dirty="0" smtClean="0"/>
              <a:t>Word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ar-JO" dirty="0"/>
              <a:t>الخطوات الاولى مع معالجة النصوص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595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Creating a New Document </a:t>
            </a:r>
            <a:r>
              <a:rPr lang="ar-JO" dirty="0" smtClean="0"/>
              <a:t>انشاء مستند جديد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File Tab</a:t>
            </a:r>
          </a:p>
          <a:p>
            <a:r>
              <a:rPr lang="en-US" dirty="0" smtClean="0"/>
              <a:t>New </a:t>
            </a:r>
            <a:r>
              <a:rPr lang="ar-JO" dirty="0" smtClean="0"/>
              <a:t>جديد</a:t>
            </a:r>
            <a:endParaRPr lang="en-US" dirty="0" smtClean="0"/>
          </a:p>
          <a:p>
            <a:r>
              <a:rPr lang="en-US" dirty="0" smtClean="0"/>
              <a:t>Blank Document </a:t>
            </a:r>
            <a:r>
              <a:rPr lang="ar-JO" dirty="0" smtClean="0"/>
              <a:t>مستند فارغ</a:t>
            </a:r>
          </a:p>
          <a:p>
            <a:pPr algn="l"/>
            <a:r>
              <a:rPr lang="en-US" dirty="0" smtClean="0"/>
              <a:t>Create </a:t>
            </a:r>
            <a:r>
              <a:rPr lang="ar-JO" dirty="0" smtClean="0"/>
              <a:t>انشاء</a:t>
            </a:r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7586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Text </a:t>
            </a:r>
            <a:r>
              <a:rPr lang="ar-JO" dirty="0" smtClean="0"/>
              <a:t>ادراج نص في المستند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Text pointer </a:t>
            </a:r>
            <a:r>
              <a:rPr lang="ar-JO" dirty="0" smtClean="0"/>
              <a:t>مؤشر النص</a:t>
            </a:r>
            <a:endParaRPr lang="en-US" dirty="0" smtClean="0"/>
          </a:p>
          <a:p>
            <a:r>
              <a:rPr lang="en-US" dirty="0" smtClean="0"/>
              <a:t>Space Bar</a:t>
            </a:r>
            <a:r>
              <a:rPr lang="ar-JO" dirty="0" smtClean="0"/>
              <a:t> </a:t>
            </a:r>
            <a:r>
              <a:rPr lang="en-US" dirty="0" smtClean="0"/>
              <a:t> </a:t>
            </a:r>
            <a:r>
              <a:rPr lang="ar-JO" dirty="0" smtClean="0"/>
              <a:t>مسطرة المسافات</a:t>
            </a:r>
            <a:endParaRPr lang="en-US" dirty="0" smtClean="0"/>
          </a:p>
          <a:p>
            <a:r>
              <a:rPr lang="en-US" dirty="0" smtClean="0"/>
              <a:t>Alt + shift or Task Bar EN/AR</a:t>
            </a:r>
          </a:p>
          <a:p>
            <a:r>
              <a:rPr lang="en-US" dirty="0" smtClean="0"/>
              <a:t>Enter </a:t>
            </a:r>
            <a:r>
              <a:rPr lang="ar-JO" dirty="0" smtClean="0"/>
              <a:t>مفتاح الادخال</a:t>
            </a:r>
            <a:endParaRPr lang="en-US" dirty="0" smtClean="0"/>
          </a:p>
          <a:p>
            <a:r>
              <a:rPr lang="en-US" dirty="0" smtClean="0"/>
              <a:t>Backspace</a:t>
            </a:r>
            <a:r>
              <a:rPr lang="ar-JO" dirty="0" smtClean="0"/>
              <a:t> </a:t>
            </a:r>
            <a:endParaRPr lang="en-US" dirty="0" smtClean="0"/>
          </a:p>
          <a:p>
            <a:r>
              <a:rPr lang="en-US" dirty="0" smtClean="0"/>
              <a:t>Delete</a:t>
            </a:r>
            <a:r>
              <a:rPr lang="ar-JO" dirty="0" smtClean="0"/>
              <a:t>مفتاح الحذف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603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490</TotalTime>
  <Words>1184</Words>
  <Application>Microsoft Office PowerPoint</Application>
  <PresentationFormat>On-screen Show (4:3)</PresentationFormat>
  <Paragraphs>322</Paragraphs>
  <Slides>59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Clarity</vt:lpstr>
      <vt:lpstr>Pre-Computer Skills</vt:lpstr>
      <vt:lpstr>Word 2010 window نافذة معالج النصوص</vt:lpstr>
      <vt:lpstr>Word Processing معالجة النصوص</vt:lpstr>
      <vt:lpstr>Starting word processing تشغيل تطبيق معالجة النصوص</vt:lpstr>
      <vt:lpstr>Windows Elements نافذة معالجة النصوص</vt:lpstr>
      <vt:lpstr>Windows Elements نافذة معالجة النصوص</vt:lpstr>
      <vt:lpstr>First Steps with Word  الخطوات الاولى مع معالجة النصوص</vt:lpstr>
      <vt:lpstr>Creating a New Document انشاء مستند جديد</vt:lpstr>
      <vt:lpstr>Inserting Text ادراج نص في المستند</vt:lpstr>
      <vt:lpstr>Insert, Merge, and Split Paragraph ادراج، دمج، تقسيم الفقرات</vt:lpstr>
      <vt:lpstr> Overtype text الكتابة فوق النص</vt:lpstr>
      <vt:lpstr>Paragraph Orientation اعداد فقرة عربية ولاتينية</vt:lpstr>
      <vt:lpstr>Save a document حفظ المستند</vt:lpstr>
      <vt:lpstr>Close Files اغلاق الملفات</vt:lpstr>
      <vt:lpstr>Close Microsoft Word اغلاق تطبيق معالج النصوص</vt:lpstr>
      <vt:lpstr>Open File فتح ملف</vt:lpstr>
      <vt:lpstr>Text Processing معالجة النص</vt:lpstr>
      <vt:lpstr>Selecting Text تحديد النصوص</vt:lpstr>
      <vt:lpstr>Deleting and Replacing Text حذف واستبدال نص</vt:lpstr>
      <vt:lpstr>Copying Text نسخ النص</vt:lpstr>
      <vt:lpstr>Clipboard الحافظة</vt:lpstr>
      <vt:lpstr>Moving Text نقل النص</vt:lpstr>
      <vt:lpstr>Undo &amp; Redo التراجع عن والاعادة</vt:lpstr>
      <vt:lpstr>Text Formatting تنسيق النصوص</vt:lpstr>
      <vt:lpstr>Font Style نمط الخط</vt:lpstr>
      <vt:lpstr>The Mini Toolbar شريط الادوات المصغر</vt:lpstr>
      <vt:lpstr>Changing font type, Size, color, and Highlight تغيير نوع وحجم ولون الخط ونمييز الخط</vt:lpstr>
      <vt:lpstr>Superscript &amp; subscript جعل النص مرتفعا أو منخفضا</vt:lpstr>
      <vt:lpstr>Copying Text Formatting نسخ تنسيق النص</vt:lpstr>
      <vt:lpstr>Remove Format ازالة التنسيق</vt:lpstr>
      <vt:lpstr>Change Case حالة الاحرف</vt:lpstr>
      <vt:lpstr>Insert a Symbol ادراج رمز</vt:lpstr>
      <vt:lpstr>Insert a Symbol ادراج رمز</vt:lpstr>
      <vt:lpstr>Paragraph Formatting  تنسيق الفقرات</vt:lpstr>
      <vt:lpstr>Paragraph Formatting تنسيق الفقرات</vt:lpstr>
      <vt:lpstr>Paragraph Formatting تنسيق الفقرات</vt:lpstr>
      <vt:lpstr>Paragraph Formatting تنسيق الفقرات</vt:lpstr>
      <vt:lpstr>Paragraph Formatting تنسيق الفقرات</vt:lpstr>
      <vt:lpstr>Paragraph Formatting تنسيق الفقرات</vt:lpstr>
      <vt:lpstr>Paragraph Formatting تنسيق الفقرات</vt:lpstr>
      <vt:lpstr>Paragraph Formatting تنسيق الفقرات</vt:lpstr>
      <vt:lpstr>Paragraph Formatting تنسيق الفقرات</vt:lpstr>
      <vt:lpstr>Paragraph Formatting تنسيق الفقرات</vt:lpstr>
      <vt:lpstr>Page Formatting   تنسيق الصفحة</vt:lpstr>
      <vt:lpstr>Page Formatting  تنسيق الصفحة</vt:lpstr>
      <vt:lpstr>Page Formatting  تنسيق الصفحة </vt:lpstr>
      <vt:lpstr>Page Formatting  تنسيق الصفحة </vt:lpstr>
      <vt:lpstr>Tables   الجداول</vt:lpstr>
      <vt:lpstr>Tables  جداول</vt:lpstr>
      <vt:lpstr>Tables  جداول</vt:lpstr>
      <vt:lpstr>Tables  جداول</vt:lpstr>
      <vt:lpstr>Graphics الرسومات</vt:lpstr>
      <vt:lpstr>Graphics         الرسومات</vt:lpstr>
      <vt:lpstr>Graphics         الرسومات</vt:lpstr>
      <vt:lpstr>Graphics         الرسومات</vt:lpstr>
      <vt:lpstr>Auditing and Printing   التدقيق والطباعة</vt:lpstr>
      <vt:lpstr>Auditing and Printing     التدقيق والطباعة</vt:lpstr>
      <vt:lpstr>Auditing and Printing     التدقيق والطباعة</vt:lpstr>
      <vt:lpstr>Auditing and Printing     التدقيق والطباعة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Pre-Computer Skills</dc:title>
  <dc:creator>Raneem</dc:creator>
  <cp:lastModifiedBy>Wafa' Bani Mustafa</cp:lastModifiedBy>
  <cp:revision>86</cp:revision>
  <dcterms:created xsi:type="dcterms:W3CDTF">2015-12-01T20:17:30Z</dcterms:created>
  <dcterms:modified xsi:type="dcterms:W3CDTF">2017-03-05T09:27:53Z</dcterms:modified>
</cp:coreProperties>
</file>